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9" d="100"/>
          <a:sy n="3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8DF1F0A-D5E5-404D-971E-488B3A515F55}"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DF1F0A-D5E5-404D-971E-488B3A515F55}"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DF1F0A-D5E5-404D-971E-488B3A515F55}"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8DF1F0A-D5E5-404D-971E-488B3A515F55}"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8DF1F0A-D5E5-404D-971E-488B3A515F55}" type="datetimeFigureOut">
              <a:rPr lang="ar-IQ" smtClean="0"/>
              <a:t>03/04/1440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8DF1F0A-D5E5-404D-971E-488B3A515F55}"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8DF1F0A-D5E5-404D-971E-488B3A515F55}" type="datetimeFigureOut">
              <a:rPr lang="ar-IQ" smtClean="0"/>
              <a:t>03/04/1440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8DF1F0A-D5E5-404D-971E-488B3A515F55}" type="datetimeFigureOut">
              <a:rPr lang="ar-IQ" smtClean="0"/>
              <a:t>03/04/1440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8DF1F0A-D5E5-404D-971E-488B3A515F55}" type="datetimeFigureOut">
              <a:rPr lang="ar-IQ" smtClean="0"/>
              <a:t>03/04/1440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DF1F0A-D5E5-404D-971E-488B3A515F55}"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8DF1F0A-D5E5-404D-971E-488B3A515F55}" type="datetimeFigureOut">
              <a:rPr lang="ar-IQ" smtClean="0"/>
              <a:t>03/04/1440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36652E-8BFB-45FA-8C27-FF54784E6C1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DF1F0A-D5E5-404D-971E-488B3A515F55}" type="datetimeFigureOut">
              <a:rPr lang="ar-IQ" smtClean="0"/>
              <a:t>03/04/1440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36652E-8BFB-45FA-8C27-FF54784E6C1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النظام الغذائي الأسبوعي لتقليل الوزن</a:t>
            </a:r>
            <a:br>
              <a:rPr lang="ar-IQ" dirty="0" smtClean="0"/>
            </a:br>
            <a:r>
              <a:rPr lang="ar-IQ" dirty="0"/>
              <a:t/>
            </a:r>
            <a:br>
              <a:rPr lang="ar-IQ" dirty="0"/>
            </a:br>
            <a:r>
              <a:rPr lang="ar-IQ" dirty="0" smtClean="0"/>
              <a:t>أ.د فلاح مهدي عبود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نظام </a:t>
            </a:r>
            <a:r>
              <a:rPr lang="ar-SA" dirty="0"/>
              <a:t>غذائي لتقليل الوزن البرنامج اليومي</a:t>
            </a:r>
            <a:r>
              <a:rPr lang="en-US" dirty="0"/>
              <a:t/>
            </a:r>
            <a:br>
              <a:rPr lang="en-US" dirty="0"/>
            </a:br>
            <a:endParaRPr lang="ar-IQ" dirty="0"/>
          </a:p>
        </p:txBody>
      </p:sp>
      <p:sp>
        <p:nvSpPr>
          <p:cNvPr id="3" name="عنصر نائب للمحتوى 2"/>
          <p:cNvSpPr>
            <a:spLocks noGrp="1"/>
          </p:cNvSpPr>
          <p:nvPr>
            <p:ph idx="1"/>
          </p:nvPr>
        </p:nvSpPr>
        <p:spPr/>
        <p:txBody>
          <a:bodyPr/>
          <a:lstStyle/>
          <a:p>
            <a:pPr algn="just">
              <a:buNone/>
            </a:pPr>
            <a:r>
              <a:rPr lang="ar-IQ" b="1" dirty="0" smtClean="0"/>
              <a:t>اليوم </a:t>
            </a:r>
            <a:r>
              <a:rPr lang="ar-IQ" b="1" dirty="0" err="1" smtClean="0"/>
              <a:t>الاول</a:t>
            </a:r>
            <a:r>
              <a:rPr lang="ar-IQ" b="1" dirty="0" smtClean="0"/>
              <a:t> :- </a:t>
            </a:r>
            <a:r>
              <a:rPr lang="ar-SA" u="sng" dirty="0" smtClean="0"/>
              <a:t>وجبة </a:t>
            </a:r>
            <a:r>
              <a:rPr lang="ar-SA" u="sng" dirty="0"/>
              <a:t>الإفطار </a:t>
            </a:r>
            <a:r>
              <a:rPr lang="ar-SA" dirty="0"/>
              <a:t>واحدة طوال الأسبوع وتتكوّن من بيضتين مسلوقتين، وطبق صغير من السلطة الخضراء، ويمنع تماماً تناول الجزر والطماطم، </a:t>
            </a:r>
            <a:r>
              <a:rPr lang="ar-SA" dirty="0" err="1"/>
              <a:t>ومرتديلا</a:t>
            </a:r>
            <a:r>
              <a:rPr lang="ar-SA" dirty="0"/>
              <a:t> مع ربع رغيف من الخبز الأسمر. اليوم الأول تتكون </a:t>
            </a:r>
            <a:r>
              <a:rPr lang="ar-SA" u="sng" dirty="0"/>
              <a:t>وجبة الغداء </a:t>
            </a:r>
            <a:r>
              <a:rPr lang="ar-SA" dirty="0"/>
              <a:t>من طبق سلطة خضراء، وقطعة من الجبن الأبيض خالي الدسم، أما </a:t>
            </a:r>
            <a:r>
              <a:rPr lang="ar-SA" u="sng" dirty="0"/>
              <a:t>وجبة العشاء </a:t>
            </a:r>
            <a:r>
              <a:rPr lang="ar-SA" dirty="0"/>
              <a:t>فتكون عبارة عن قطعة من اللحم المشوي خالي الدهن، ويفضل أن يكون لحم دجاج أو رومي، وعلبة زبادي.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pPr algn="just">
              <a:buNone/>
            </a:pPr>
            <a:r>
              <a:rPr lang="ar-SA" b="1" dirty="0"/>
              <a:t>اليوم </a:t>
            </a:r>
            <a:r>
              <a:rPr lang="ar-SA" b="1" dirty="0" smtClean="0"/>
              <a:t>الثاني</a:t>
            </a:r>
            <a:r>
              <a:rPr lang="ar-IQ" b="1" dirty="0" smtClean="0"/>
              <a:t> :-</a:t>
            </a:r>
            <a:r>
              <a:rPr lang="ar-SA" dirty="0" smtClean="0"/>
              <a:t> </a:t>
            </a:r>
            <a:r>
              <a:rPr lang="ar-SA" dirty="0"/>
              <a:t>في </a:t>
            </a:r>
            <a:r>
              <a:rPr lang="ar-SA" u="sng" dirty="0"/>
              <a:t>الغداء</a:t>
            </a:r>
            <a:r>
              <a:rPr lang="ar-SA" dirty="0"/>
              <a:t> يتم تناول وجبة عشاء نفسها في اليوم الأول، مع ملعقة من مطحون بذر الكتان، </a:t>
            </a:r>
            <a:r>
              <a:rPr lang="ar-SA" u="sng" dirty="0"/>
              <a:t>والعشاء</a:t>
            </a:r>
            <a:r>
              <a:rPr lang="ar-SA" dirty="0"/>
              <a:t> يكون </a:t>
            </a:r>
            <a:r>
              <a:rPr lang="ar-SA" u="sng" dirty="0"/>
              <a:t>وجبة الإفطار </a:t>
            </a:r>
            <a:r>
              <a:rPr lang="ar-SA" dirty="0"/>
              <a:t>المعتادة نفسها. </a:t>
            </a:r>
            <a:r>
              <a:rPr lang="ar-SA" b="1" dirty="0"/>
              <a:t>اليوم </a:t>
            </a:r>
            <a:r>
              <a:rPr lang="ar-SA" b="1" dirty="0" smtClean="0"/>
              <a:t>الثالث</a:t>
            </a:r>
            <a:r>
              <a:rPr lang="ar-IQ" b="1" dirty="0" smtClean="0"/>
              <a:t> :- </a:t>
            </a:r>
            <a:r>
              <a:rPr lang="ar-SA" b="1" dirty="0" smtClean="0"/>
              <a:t> </a:t>
            </a:r>
            <a:r>
              <a:rPr lang="ar-SA" dirty="0"/>
              <a:t>يكون فيه </a:t>
            </a:r>
            <a:r>
              <a:rPr lang="ar-SA" u="sng" dirty="0"/>
              <a:t>الغداء</a:t>
            </a:r>
            <a:r>
              <a:rPr lang="ar-SA" dirty="0"/>
              <a:t> عبارة عن قطعة من الجبن الأبيض خالية من الملح والدسم، والعشاء قطعة من اللحم المشوي بدون دهون</a:t>
            </a:r>
            <a:r>
              <a:rPr lang="ar-SA" dirty="0" smtClean="0"/>
              <a:t>.</a:t>
            </a:r>
            <a:r>
              <a:rPr lang="ar-SA" dirty="0"/>
              <a:t> </a:t>
            </a:r>
            <a:r>
              <a:rPr lang="ar-SA" b="1" dirty="0" smtClean="0"/>
              <a:t>اليوم الرابع</a:t>
            </a:r>
            <a:r>
              <a:rPr lang="ar-IQ" b="1" dirty="0" smtClean="0"/>
              <a:t> :-</a:t>
            </a:r>
            <a:r>
              <a:rPr lang="ar-SA" dirty="0" smtClean="0"/>
              <a:t> </a:t>
            </a:r>
            <a:r>
              <a:rPr lang="ar-SA" dirty="0"/>
              <a:t>لا يتم فيه تناول أي شيء في ا</a:t>
            </a:r>
            <a:r>
              <a:rPr lang="ar-SA" u="sng" dirty="0"/>
              <a:t>لغداء</a:t>
            </a:r>
            <a:r>
              <a:rPr lang="ar-SA" dirty="0"/>
              <a:t> إلا طبق من الفواكه، </a:t>
            </a:r>
            <a:r>
              <a:rPr lang="ar-SA" u="sng" dirty="0"/>
              <a:t>والعشاء</a:t>
            </a:r>
            <a:r>
              <a:rPr lang="ar-SA" dirty="0"/>
              <a:t> علبة تونة مصفّاة من الزيت، مع زبادي مضاف إليه ملعقة من مطحون بذر الكتان. </a:t>
            </a:r>
            <a:r>
              <a:rPr lang="ar-SA" b="1" dirty="0"/>
              <a:t>اليوم </a:t>
            </a:r>
            <a:r>
              <a:rPr lang="ar-SA" b="1" dirty="0" smtClean="0"/>
              <a:t>الخامس</a:t>
            </a:r>
            <a:r>
              <a:rPr lang="ar-IQ" b="1" dirty="0" smtClean="0"/>
              <a:t> :-</a:t>
            </a:r>
            <a:r>
              <a:rPr lang="ar-SA" b="1" dirty="0" smtClean="0"/>
              <a:t> </a:t>
            </a:r>
            <a:r>
              <a:rPr lang="ar-SA" dirty="0"/>
              <a:t>طبق خضروات </a:t>
            </a:r>
            <a:r>
              <a:rPr lang="ar-SA" dirty="0" err="1"/>
              <a:t>سوتيه</a:t>
            </a:r>
            <a:r>
              <a:rPr lang="ar-SA" dirty="0"/>
              <a:t> في </a:t>
            </a:r>
            <a:r>
              <a:rPr lang="ar-SA" u="sng" dirty="0"/>
              <a:t>الغداء</a:t>
            </a:r>
            <a:r>
              <a:rPr lang="ar-SA" dirty="0"/>
              <a:t>، وتونة أو سمك مشوي في </a:t>
            </a:r>
            <a:r>
              <a:rPr lang="ar-SA" u="sng" dirty="0"/>
              <a:t>العشاء</a:t>
            </a:r>
            <a:r>
              <a:rPr lang="ar-SA" dirty="0"/>
              <a:t> مع سلطة. </a:t>
            </a:r>
            <a:r>
              <a:rPr lang="ar-SA" b="1" dirty="0"/>
              <a:t>اليومان السادس </a:t>
            </a:r>
            <a:r>
              <a:rPr lang="ar-SA" b="1" dirty="0" smtClean="0"/>
              <a:t>والسابع</a:t>
            </a:r>
            <a:r>
              <a:rPr lang="ar-IQ" b="1" dirty="0" smtClean="0"/>
              <a:t>:-</a:t>
            </a:r>
            <a:r>
              <a:rPr lang="ar-SA" dirty="0" smtClean="0"/>
              <a:t> </a:t>
            </a:r>
            <a:r>
              <a:rPr lang="ar-SA" dirty="0"/>
              <a:t>يتناول اللحم المشوي والسلطة في كل من وجبتي </a:t>
            </a:r>
            <a:r>
              <a:rPr lang="ar-SA" u="sng" dirty="0"/>
              <a:t>الغداء والعشاء</a:t>
            </a:r>
            <a:r>
              <a:rPr lang="ar-SA" dirty="0"/>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71546"/>
            <a:ext cx="8229600" cy="5054617"/>
          </a:xfrm>
        </p:spPr>
        <p:txBody>
          <a:bodyPr/>
          <a:lstStyle/>
          <a:p>
            <a:pPr algn="just">
              <a:buNone/>
            </a:pPr>
            <a:r>
              <a:rPr lang="ar-SA" b="1" u="sng" dirty="0"/>
              <a:t>ملاحظات</a:t>
            </a:r>
            <a:r>
              <a:rPr lang="ar-SA" b="1" dirty="0"/>
              <a:t> </a:t>
            </a:r>
            <a:r>
              <a:rPr lang="ar-SA" dirty="0"/>
              <a:t>على النظام الغذائي قد يؤثر هذا النظام على طاقة الإنسان في يوم العمل الشاق، لذا يجب الانتباه عند ممارسة أعمال قد تكون خطرة، كذلك يجب شرب كميات كبيرة من الماء أثناء اليوم لضمان تنشيط الدورة الدموية وتجديد الخلايا وحرق الدهون. يؤدي هذا النظام إلى تقليل حجم المعدة، لذا يجب الانتباه إلى تقليل كمية الطعام في كل وجبة، ومضغ الطعام ببطء لتسريع الشعور بالشبع، ومع تكرار النظام مرة واحدة كل شهر سيؤدي إلى خفض الدهون المختزنة في الجسم</a:t>
            </a:r>
            <a:r>
              <a:rPr lang="en-US" dirty="0"/>
              <a:t>.</a:t>
            </a:r>
          </a:p>
          <a:p>
            <a:pPr>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289</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النظام الغذائي الأسبوعي لتقليل الوزن  أ.د فلاح مهدي عبود</vt:lpstr>
      <vt:lpstr>نظام غذائي لتقليل الوزن البرنامج اليومي </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النظام الغذائي الأسبوعي لتقليل الوزن  أ.د فلاح مهدي عبود</dc:title>
  <dc:creator>د. فلاح</dc:creator>
  <cp:lastModifiedBy>د. فلاح</cp:lastModifiedBy>
  <cp:revision>2</cp:revision>
  <dcterms:created xsi:type="dcterms:W3CDTF">2018-12-11T16:47:20Z</dcterms:created>
  <dcterms:modified xsi:type="dcterms:W3CDTF">2018-12-11T17:04:27Z</dcterms:modified>
</cp:coreProperties>
</file>